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«Тонкий лёд – это опасно!»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F:\ЛЕД\1359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1860" y="1633537"/>
            <a:ext cx="5920279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/>
              <a:t>Лепбук</a:t>
            </a:r>
            <a:r>
              <a:rPr lang="ru-RU" sz="3200" dirty="0" smtClean="0"/>
              <a:t> «На тонком льду»</a:t>
            </a:r>
            <a:endParaRPr lang="ru-RU" sz="3200" dirty="0"/>
          </a:p>
        </p:txBody>
      </p:sp>
      <p:pic>
        <p:nvPicPr>
          <p:cNvPr id="4" name="Содержимое 3" descr="IMG_15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768806" cy="3686188"/>
          </a:xfrm>
        </p:spPr>
      </p:pic>
      <p:pic>
        <p:nvPicPr>
          <p:cNvPr id="5" name="Содержимое 3" descr="IMG_1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285860"/>
            <a:ext cx="2840244" cy="4054485"/>
          </a:xfrm>
          <a:prstGeom prst="rect">
            <a:avLst/>
          </a:prstGeom>
        </p:spPr>
      </p:pic>
      <p:pic>
        <p:nvPicPr>
          <p:cNvPr id="6" name="Содержимое 3" descr="IMG_16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3286124"/>
            <a:ext cx="4214842" cy="29289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16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714356"/>
            <a:ext cx="3588813" cy="2571768"/>
          </a:xfrm>
        </p:spPr>
      </p:pic>
      <p:pic>
        <p:nvPicPr>
          <p:cNvPr id="5" name="Содержимое 3" descr="IMG_16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357298"/>
            <a:ext cx="3429024" cy="2571768"/>
          </a:xfrm>
          <a:prstGeom prst="rect">
            <a:avLst/>
          </a:prstGeom>
        </p:spPr>
      </p:pic>
      <p:pic>
        <p:nvPicPr>
          <p:cNvPr id="7" name="Содержимое 3" descr="IMG_16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3643314"/>
            <a:ext cx="3643338" cy="25431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Опытно-исследовательская деятельность </a:t>
            </a:r>
            <a:endParaRPr lang="ru-RU" dirty="0"/>
          </a:p>
        </p:txBody>
      </p:sp>
      <p:pic>
        <p:nvPicPr>
          <p:cNvPr id="4" name="Содержимое 3" descr="IMG_16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1"/>
            <a:ext cx="6034617" cy="425769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214438"/>
          </a:xfrm>
        </p:spPr>
        <p:txBody>
          <a:bodyPr>
            <a:noAutofit/>
          </a:bodyPr>
          <a:lstStyle/>
          <a:p>
            <a:r>
              <a:rPr lang="ru-RU" sz="3200" dirty="0" smtClean="0"/>
              <a:t>«Учим </a:t>
            </a:r>
            <a:r>
              <a:rPr lang="ru-RU" sz="3200" dirty="0" err="1" smtClean="0"/>
              <a:t>Нюшу</a:t>
            </a:r>
            <a:r>
              <a:rPr lang="ru-RU" sz="3200" dirty="0" smtClean="0"/>
              <a:t> и </a:t>
            </a:r>
            <a:r>
              <a:rPr lang="ru-RU" sz="3200" dirty="0" err="1" smtClean="0"/>
              <a:t>Бараша</a:t>
            </a:r>
            <a:r>
              <a:rPr lang="ru-RU" sz="3200" dirty="0" smtClean="0"/>
              <a:t> правилам </a:t>
            </a:r>
            <a:r>
              <a:rPr lang="ru-RU" sz="3200" dirty="0" err="1" smtClean="0"/>
              <a:t>безопастности</a:t>
            </a:r>
            <a:endParaRPr lang="ru-RU" sz="3200" dirty="0"/>
          </a:p>
        </p:txBody>
      </p:sp>
      <p:pic>
        <p:nvPicPr>
          <p:cNvPr id="4" name="Содержимое 3" descr="IMG_16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4588945" cy="3000396"/>
          </a:xfrm>
        </p:spPr>
      </p:pic>
      <p:pic>
        <p:nvPicPr>
          <p:cNvPr id="5" name="Содержимое 3" descr="IMG_16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357298"/>
            <a:ext cx="3803126" cy="2768601"/>
          </a:xfrm>
          <a:prstGeom prst="rect">
            <a:avLst/>
          </a:prstGeom>
        </p:spPr>
      </p:pic>
      <p:pic>
        <p:nvPicPr>
          <p:cNvPr id="6" name="Содержимое 3" descr="IMG_16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3786190"/>
            <a:ext cx="4017441" cy="284003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Рисование на тему: «Осторожно, опасность!»</a:t>
            </a:r>
            <a:br>
              <a:rPr lang="ru-RU" sz="3200" dirty="0" smtClean="0"/>
            </a:br>
            <a:r>
              <a:rPr lang="ru-RU" sz="3200" dirty="0" smtClean="0"/>
              <a:t>Составление рассказа по рисунку.</a:t>
            </a:r>
            <a:endParaRPr lang="ru-RU" sz="3200" dirty="0"/>
          </a:p>
        </p:txBody>
      </p:sp>
      <p:pic>
        <p:nvPicPr>
          <p:cNvPr id="4" name="Содержимое 3" descr="IMG_16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3" y="1500174"/>
            <a:ext cx="4000528" cy="2786082"/>
          </a:xfrm>
        </p:spPr>
      </p:pic>
      <p:pic>
        <p:nvPicPr>
          <p:cNvPr id="6" name="Содержимое 3" descr="IMG_16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5" y="4375127"/>
            <a:ext cx="3286148" cy="2197145"/>
          </a:xfrm>
          <a:prstGeom prst="rect">
            <a:avLst/>
          </a:prstGeom>
        </p:spPr>
      </p:pic>
      <p:pic>
        <p:nvPicPr>
          <p:cNvPr id="7" name="Содержимое 3" descr="IMG_16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3286124"/>
            <a:ext cx="4357718" cy="30718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Учимся оказывать помощь пострадавшему</a:t>
            </a:r>
            <a:endParaRPr lang="ru-RU" sz="3200" dirty="0"/>
          </a:p>
        </p:txBody>
      </p:sp>
      <p:pic>
        <p:nvPicPr>
          <p:cNvPr id="4" name="Содержимое 3" descr="IMG_16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9"/>
            <a:ext cx="3429024" cy="2357454"/>
          </a:xfrm>
        </p:spPr>
      </p:pic>
      <p:pic>
        <p:nvPicPr>
          <p:cNvPr id="5" name="Содержимое 3" descr="IMG_16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1214422"/>
            <a:ext cx="3231623" cy="2500330"/>
          </a:xfrm>
          <a:prstGeom prst="rect">
            <a:avLst/>
          </a:prstGeom>
        </p:spPr>
      </p:pic>
      <p:pic>
        <p:nvPicPr>
          <p:cNvPr id="6" name="Содержимое 3" descr="IMG_16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3786190"/>
            <a:ext cx="3714776" cy="26971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29</Words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Проект «Тонкий лёд – это опасно!» </vt:lpstr>
      <vt:lpstr>Лепбук «На тонком льду»</vt:lpstr>
      <vt:lpstr>Слайд 3</vt:lpstr>
      <vt:lpstr>Опытно-исследовательская деятельность </vt:lpstr>
      <vt:lpstr>«Учим Нюшу и Бараша правилам безопастности</vt:lpstr>
      <vt:lpstr>Рисование на тему: «Осторожно, опасность!» Составление рассказа по рисунку.</vt:lpstr>
      <vt:lpstr>Учимся оказывать помощь пострадавшему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«Тонкий лёд – это опасно!» </dc:title>
  <cp:lastModifiedBy>Customer</cp:lastModifiedBy>
  <cp:revision>7</cp:revision>
  <dcterms:modified xsi:type="dcterms:W3CDTF">2005-01-01T04:33:06Z</dcterms:modified>
</cp:coreProperties>
</file>